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7" r:id="rId1"/>
    <p:sldMasterId id="2147484891" r:id="rId2"/>
  </p:sldMasterIdLst>
  <p:notesMasterIdLst>
    <p:notesMasterId r:id="rId4"/>
  </p:notesMasterIdLst>
  <p:handoutMasterIdLst>
    <p:handoutMasterId r:id="rId5"/>
  </p:handoutMasterIdLst>
  <p:sldIdLst>
    <p:sldId id="2375" r:id="rId3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eda7889aa6b4c5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B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9" autoAdjust="0"/>
    <p:restoredTop sz="94038" autoAdjust="0"/>
  </p:normalViewPr>
  <p:slideViewPr>
    <p:cSldViewPr>
      <p:cViewPr varScale="1">
        <p:scale>
          <a:sx n="50" d="100"/>
          <a:sy n="50" d="100"/>
        </p:scale>
        <p:origin x="292" y="24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353" cy="500935"/>
          </a:xfrm>
          <a:prstGeom prst="rect">
            <a:avLst/>
          </a:prstGeom>
        </p:spPr>
        <p:txBody>
          <a:bodyPr vert="horz" lIns="93100" tIns="46551" rIns="93100" bIns="46551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1204" y="0"/>
            <a:ext cx="2985353" cy="500935"/>
          </a:xfrm>
          <a:prstGeom prst="rect">
            <a:avLst/>
          </a:prstGeom>
        </p:spPr>
        <p:txBody>
          <a:bodyPr vert="horz" lIns="93100" tIns="46551" rIns="93100" bIns="46551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788C41-504B-4A57-BBCB-E225F56C2435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517767"/>
            <a:ext cx="2985353" cy="500934"/>
          </a:xfrm>
          <a:prstGeom prst="rect">
            <a:avLst/>
          </a:prstGeom>
        </p:spPr>
        <p:txBody>
          <a:bodyPr vert="horz" lIns="93100" tIns="46551" rIns="93100" bIns="46551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1204" y="9517767"/>
            <a:ext cx="2985353" cy="500934"/>
          </a:xfrm>
          <a:prstGeom prst="rect">
            <a:avLst/>
          </a:prstGeom>
        </p:spPr>
        <p:txBody>
          <a:bodyPr vert="horz" lIns="93100" tIns="46551" rIns="93100" bIns="46551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08AE00B-F467-4F9B-BB3D-4B6B5ECD1E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373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353" cy="500935"/>
          </a:xfrm>
          <a:prstGeom prst="rect">
            <a:avLst/>
          </a:prstGeom>
        </p:spPr>
        <p:txBody>
          <a:bodyPr vert="horz" lIns="93100" tIns="46551" rIns="93100" bIns="46551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204" y="0"/>
            <a:ext cx="2985353" cy="500935"/>
          </a:xfrm>
          <a:prstGeom prst="rect">
            <a:avLst/>
          </a:prstGeom>
        </p:spPr>
        <p:txBody>
          <a:bodyPr vert="horz" lIns="93100" tIns="46551" rIns="93100" bIns="46551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D86364-DE41-46AD-BD65-925F96289854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0" tIns="46551" rIns="93100" bIns="4655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693" y="4759685"/>
            <a:ext cx="5512780" cy="4510015"/>
          </a:xfrm>
          <a:prstGeom prst="rect">
            <a:avLst/>
          </a:prstGeom>
        </p:spPr>
        <p:txBody>
          <a:bodyPr vert="horz" lIns="93100" tIns="46551" rIns="93100" bIns="46551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517767"/>
            <a:ext cx="2985353" cy="500934"/>
          </a:xfrm>
          <a:prstGeom prst="rect">
            <a:avLst/>
          </a:prstGeom>
        </p:spPr>
        <p:txBody>
          <a:bodyPr vert="horz" lIns="93100" tIns="46551" rIns="93100" bIns="46551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204" y="9517767"/>
            <a:ext cx="2985353" cy="500934"/>
          </a:xfrm>
          <a:prstGeom prst="rect">
            <a:avLst/>
          </a:prstGeom>
        </p:spPr>
        <p:txBody>
          <a:bodyPr vert="horz" lIns="93100" tIns="46551" rIns="93100" bIns="46551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3B011-7E4A-4705-BCCF-E9B1F644F3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33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3CDE01-9FEB-4655-80D5-3EAD1A45020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8213" y="750888"/>
            <a:ext cx="5011737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98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9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C06-0B1B-4CB4-863B-147F4220C2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09104-24B7-4C52-9321-0EA840EC5A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65"/>
            <a:ext cx="2227263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6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1A75-51FE-41DF-A124-384334C7DA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8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9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F038-D863-4847-B32B-9260EF6CAA1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86492-1C5E-4BA7-BA2F-172F29759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4329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0354-9A0C-4D0E-AE12-2216ED80F57C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9245-61CC-4024-BC86-8E4943ADB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0938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7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F873-D674-4812-83BB-9E99B99AB69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DC60-2783-4037-9AE0-97CA2D97D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7177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172-C761-4800-9F8A-CFEC490410BF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1CFE-BDFB-4197-A931-745A5E275B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245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FF9AB-BEDB-48B0-BCDB-DF39836F5DCB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3E44-B6A1-44CA-9FB9-93E53D886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0953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31CE9-A2B5-4EC8-93CC-53130E4357DA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3410-4807-4184-9ACB-F3BE5186A0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2091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1C7B-2804-4F78-A198-449ED7AC9D90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870B-8049-43F6-8FC8-BAFCAC295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9535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24BA-5170-4000-9FC3-4A373B68002D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BD2A-4A51-4389-BDA9-06BDB169C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276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0DC-C5D0-4EBD-B05F-2785AE3A8D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90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8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E6B7-F855-4CE1-811D-778D0875CFD1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05EA7-5809-453E-A43E-9D19AD556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5673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D0EF-8EDB-464E-91C3-864A1F44953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2416-F1D3-4FDB-9AF6-C2F5B500B7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2677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EFD3-2157-4849-85A4-FD2543BEF60E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EA94-E9B2-4061-9825-E39946E41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30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7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1B8A-D271-4358-A949-8DCF81D539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6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31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57" y="1600231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EA54-8C9F-42D2-86C9-A8B9BC7DBB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1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51CF-7FE7-4172-86D0-F14624BB2F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9B6E-4D9C-4D02-91D5-4F7AD2489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8CEE-78DA-4C40-999C-8C5278E56D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0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5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45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6FAD-B1F0-4415-9B4D-C0BC188464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8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801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DF0F-EE8D-48C8-BCD0-31F0BDDD2E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8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6" y="1600231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2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B6FA8322-4BC3-4340-9CE1-F091BCDEF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21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73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8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</p:sldLayoutIdLst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097447A-93E6-4CE9-993D-71F271E8147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F07A174-C31B-4B13-8F6C-B3A1101A8E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41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92" r:id="rId1"/>
    <p:sldLayoutId id="2147484893" r:id="rId2"/>
    <p:sldLayoutId id="2147484894" r:id="rId3"/>
    <p:sldLayoutId id="2147484895" r:id="rId4"/>
    <p:sldLayoutId id="2147484896" r:id="rId5"/>
    <p:sldLayoutId id="2147484897" r:id="rId6"/>
    <p:sldLayoutId id="2147484898" r:id="rId7"/>
    <p:sldLayoutId id="2147484899" r:id="rId8"/>
    <p:sldLayoutId id="2147484900" r:id="rId9"/>
    <p:sldLayoutId id="2147484901" r:id="rId10"/>
    <p:sldLayoutId id="214748490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66C2F13-8EC5-44FE-91CD-08ECD39DC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83826"/>
            <a:ext cx="8424935" cy="731716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marL="85725" marR="0" lvl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エンディングノートを活用して、関係者が本人の意向とその変化を確認・共有できること。さらに、これを通じて、本人の意向に沿った看取りが地域で進んでいくこと。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77CD40-E505-4351-9EE9-754ECF9B5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4119486"/>
            <a:ext cx="3524992" cy="353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R="0" lvl="0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ゴール到達までの手順を考える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81909AA0-D838-4E25-A0B1-72FC3B9B8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364" y="518331"/>
            <a:ext cx="2585492" cy="300838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marL="0" marR="0" lvl="0" indent="0" algn="ctr" defTabSz="40299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目指していること（ゴール）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41" name="タイトル 2">
            <a:extLst>
              <a:ext uri="{FF2B5EF4-FFF2-40B4-BE49-F238E27FC236}">
                <a16:creationId xmlns:a16="http://schemas.microsoft.com/office/drawing/2014/main" id="{0449A0EC-D338-41EA-A611-0ADBC02A3736}"/>
              </a:ext>
            </a:extLst>
          </p:cNvPr>
          <p:cNvSpPr txBox="1">
            <a:spLocks/>
          </p:cNvSpPr>
          <p:nvPr/>
        </p:nvSpPr>
        <p:spPr bwMode="auto">
          <a:xfrm>
            <a:off x="0" y="-27384"/>
            <a:ext cx="9144000" cy="49292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en-US" altLang="ja-JP" sz="2000" b="1" kern="0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sz="2000" b="1" kern="0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演習</a:t>
            </a:r>
            <a:r>
              <a:rPr lang="en-US" altLang="ja-JP" sz="2000" b="1" kern="0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1】 </a:t>
            </a:r>
            <a:r>
              <a:rPr lang="ja-JP" altLang="en-US" sz="2000" b="1" kern="0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ゴール設定とゴールに至るプロセスを考える</a:t>
            </a:r>
            <a:r>
              <a:rPr lang="ja-JP" altLang="en-US" sz="18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（本人の意向に沿った看取りの推進）</a:t>
            </a:r>
            <a:endParaRPr lang="en-US" altLang="ja-JP" sz="2000" b="1" kern="0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A65B2FE5-4607-471D-8BE4-0D2C502223BA}"/>
              </a:ext>
            </a:extLst>
          </p:cNvPr>
          <p:cNvSpPr/>
          <p:nvPr/>
        </p:nvSpPr>
        <p:spPr>
          <a:xfrm>
            <a:off x="4067944" y="1486560"/>
            <a:ext cx="1044116" cy="22330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8" name="表 21">
            <a:extLst>
              <a:ext uri="{FF2B5EF4-FFF2-40B4-BE49-F238E27FC236}">
                <a16:creationId xmlns:a16="http://schemas.microsoft.com/office/drawing/2014/main" id="{2A244DEC-DFD5-4071-B05A-55E729C26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197797"/>
              </p:ext>
            </p:extLst>
          </p:nvPr>
        </p:nvGraphicFramePr>
        <p:xfrm>
          <a:off x="395536" y="4473116"/>
          <a:ext cx="8424934" cy="198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213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536721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手順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手順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手順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001429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手順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2844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手順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466102"/>
                  </a:ext>
                </a:extLst>
              </a:tr>
            </a:tbl>
          </a:graphicData>
        </a:graphic>
      </p:graphicFrame>
      <p:graphicFrame>
        <p:nvGraphicFramePr>
          <p:cNvPr id="10" name="表 21">
            <a:extLst>
              <a:ext uri="{FF2B5EF4-FFF2-40B4-BE49-F238E27FC236}">
                <a16:creationId xmlns:a16="http://schemas.microsoft.com/office/drawing/2014/main" id="{20A59819-F15A-49F0-88B6-4FF990BA1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262792"/>
              </p:ext>
            </p:extLst>
          </p:nvPr>
        </p:nvGraphicFramePr>
        <p:xfrm>
          <a:off x="395536" y="1952836"/>
          <a:ext cx="8424934" cy="198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  <a:gridCol w="7560838">
                  <a:extLst>
                    <a:ext uri="{9D8B030D-6E8A-4147-A177-3AD203B41FA5}">
                      <a16:colId xmlns:a16="http://schemas.microsoft.com/office/drawing/2014/main" val="237117537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要素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要素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63144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要素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452697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要素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10206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要素</a:t>
                      </a:r>
                      <a:r>
                        <a:rPr kumimoji="1" lang="en-US" altLang="ja-JP" sz="16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  <a:endParaRPr kumimoji="1" lang="ja-JP" altLang="en-US" sz="16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6594218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F423544F-0D31-44AA-9C54-B7DBE5BA9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604275"/>
            <a:ext cx="4032448" cy="36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R="0" lvl="0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ゴールに達成するために必要な要素を挙げる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B299838A-2EE5-4291-8EE4-26FB34F326A9}"/>
              </a:ext>
            </a:extLst>
          </p:cNvPr>
          <p:cNvSpPr/>
          <p:nvPr/>
        </p:nvSpPr>
        <p:spPr>
          <a:xfrm>
            <a:off x="4013938" y="4119486"/>
            <a:ext cx="1134126" cy="2456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47581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8427FB4E5F95744BCC59A4DD54F3EEA" ma:contentTypeVersion="16" ma:contentTypeDescription="新しいドキュメントを作成します。" ma:contentTypeScope="" ma:versionID="eafff8bff6f6e9247e2b376cb96c47d3">
  <xsd:schema xmlns:xsd="http://www.w3.org/2001/XMLSchema" xmlns:xs="http://www.w3.org/2001/XMLSchema" xmlns:p="http://schemas.microsoft.com/office/2006/metadata/properties" xmlns:ns2="aff27039-fc77-4872-96c3-d7479bad78d1" xmlns:ns3="a71ec435-3dc3-4608-8736-2c908d14763e" targetNamespace="http://schemas.microsoft.com/office/2006/metadata/properties" ma:root="true" ma:fieldsID="df046183f02246f07f1302d19c1d357f" ns2:_="" ns3:_="">
    <xsd:import namespace="aff27039-fc77-4872-96c3-d7479bad78d1"/>
    <xsd:import namespace="a71ec435-3dc3-4608-8736-2c908d147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7039-fc77-4872-96c3-d7479bad7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a505cda0-ed64-468c-a1ca-9a2edd742a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ec435-3dc3-4608-8736-2c908d14763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eae8684-cf64-461c-a5c7-85045a8d89dc}" ma:internalName="TaxCatchAll" ma:showField="CatchAllData" ma:web="a71ec435-3dc3-4608-8736-2c908d147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C57959-C67E-4810-96F0-13F458E8A4E2}"/>
</file>

<file path=customXml/itemProps2.xml><?xml version="1.0" encoding="utf-8"?>
<ds:datastoreItem xmlns:ds="http://schemas.openxmlformats.org/officeDocument/2006/customXml" ds:itemID="{E05ABA84-2FCD-4DAE-BE4E-F57BFC6DEA7A}"/>
</file>

<file path=docProps/app.xml><?xml version="1.0" encoding="utf-8"?>
<Properties xmlns="http://schemas.openxmlformats.org/officeDocument/2006/extended-properties" xmlns:vt="http://schemas.openxmlformats.org/officeDocument/2006/docPropsVTypes">
  <TotalTime>2885</TotalTime>
  <Words>121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 UI</vt:lpstr>
      <vt:lpstr>Arial</vt:lpstr>
      <vt:lpstr>Calibri</vt:lpstr>
      <vt:lpstr>Wingdings</vt:lpstr>
      <vt:lpstr>2_Office ​​テーマ</vt:lpstr>
      <vt:lpstr>1_標準デザイン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jmari</dc:creator>
  <cp:lastModifiedBy>川越　雅弘</cp:lastModifiedBy>
  <cp:revision>1004</cp:revision>
  <cp:lastPrinted>2019-04-23T07:13:07Z</cp:lastPrinted>
  <dcterms:created xsi:type="dcterms:W3CDTF">2011-05-16T01:54:08Z</dcterms:created>
  <dcterms:modified xsi:type="dcterms:W3CDTF">2022-12-04T09:43:11Z</dcterms:modified>
</cp:coreProperties>
</file>